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6858000" cy="9906000" type="A4"/>
  <p:notesSz cx="6799263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05" autoAdjust="0"/>
    <p:restoredTop sz="94660"/>
  </p:normalViewPr>
  <p:slideViewPr>
    <p:cSldViewPr snapToGrid="0">
      <p:cViewPr varScale="1">
        <p:scale>
          <a:sx n="63" d="100"/>
          <a:sy n="63" d="100"/>
        </p:scale>
        <p:origin x="2126" y="77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15B4E1-39E1-4456-9560-4D48E3235744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9337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C2E41D-555A-4272-BF5F-7235AF802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172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2E41D-555A-4272-BF5F-7235AF80247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363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0381-8771-422F-9179-5C77CE5A9139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74FA1-756B-4A35-990E-9442FC299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76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0381-8771-422F-9179-5C77CE5A9139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74FA1-756B-4A35-990E-9442FC299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469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0381-8771-422F-9179-5C77CE5A9139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74FA1-756B-4A35-990E-9442FC299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986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0381-8771-422F-9179-5C77CE5A9139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74FA1-756B-4A35-990E-9442FC299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691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0381-8771-422F-9179-5C77CE5A9139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74FA1-756B-4A35-990E-9442FC299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613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0381-8771-422F-9179-5C77CE5A9139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74FA1-756B-4A35-990E-9442FC299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457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0381-8771-422F-9179-5C77CE5A9139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74FA1-756B-4A35-990E-9442FC299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191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0381-8771-422F-9179-5C77CE5A9139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74FA1-756B-4A35-990E-9442FC299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029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0381-8771-422F-9179-5C77CE5A9139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74FA1-756B-4A35-990E-9442FC299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923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0381-8771-422F-9179-5C77CE5A9139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74FA1-756B-4A35-990E-9442FC299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990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0381-8771-422F-9179-5C77CE5A9139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74FA1-756B-4A35-990E-9442FC299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62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B0381-8771-422F-9179-5C77CE5A9139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74FA1-756B-4A35-990E-9442FC299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99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tiff"/><Relationship Id="rId5" Type="http://schemas.openxmlformats.org/officeDocument/2006/relationships/image" Target="../media/image3.tiff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82" y="420251"/>
            <a:ext cx="3097613" cy="6938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" y="1498476"/>
            <a:ext cx="6857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Athlete volunteers required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4062" y="2323778"/>
            <a:ext cx="613581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/>
              <a:t>The National University Heart Centre Singapore (5 Lower Kent Ridge Road S119074), in partnership with Singapore Sport Institute, is carrying out a research study to characterize the Asian athlete’s heart.</a:t>
            </a:r>
          </a:p>
          <a:p>
            <a:endParaRPr lang="en-US" sz="1600" dirty="0"/>
          </a:p>
          <a:p>
            <a:r>
              <a:rPr lang="en-US" sz="1600" dirty="0"/>
              <a:t>If you are: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A national athlete (inclusive of Para-athletes)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Aged 21 years and above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Regardless of sporting discipline</a:t>
            </a:r>
          </a:p>
          <a:p>
            <a:pPr marL="285750" indent="-285750">
              <a:buFontTx/>
              <a:buChar char="-"/>
            </a:pPr>
            <a:endParaRPr lang="en-US" sz="1600" dirty="0"/>
          </a:p>
          <a:p>
            <a:pPr algn="just"/>
            <a:r>
              <a:rPr lang="en-US" sz="1600" dirty="0"/>
              <a:t>You are invited to participate in this study, to be carried out within the Singapore Sport Institute (3 Stadium Drive S397630) – </a:t>
            </a:r>
            <a:r>
              <a:rPr lang="en-US" sz="1600" b="1" i="1" u="sng" dirty="0"/>
              <a:t>Sport Medicine Centre Treatment Room 2, every Wednesday from 9 am to 5 pm</a:t>
            </a:r>
            <a:r>
              <a:rPr lang="en-US" sz="1600" dirty="0"/>
              <a:t>.</a:t>
            </a:r>
          </a:p>
          <a:p>
            <a:pPr algn="just"/>
            <a:endParaRPr lang="en-US" sz="1600" dirty="0"/>
          </a:p>
          <a:p>
            <a:pPr algn="just"/>
            <a:r>
              <a:rPr lang="en-US" sz="1600" dirty="0"/>
              <a:t>Participation in this study will require around </a:t>
            </a:r>
            <a:r>
              <a:rPr lang="en-US" sz="1600" b="1" i="1" u="sng" dirty="0"/>
              <a:t>45 mins to 1 </a:t>
            </a:r>
            <a:r>
              <a:rPr lang="en-US" sz="1600" b="1" i="1" u="sng" dirty="0" err="1"/>
              <a:t>hr</a:t>
            </a:r>
            <a:r>
              <a:rPr lang="en-US" sz="1600" u="sng" dirty="0"/>
              <a:t> </a:t>
            </a:r>
            <a:r>
              <a:rPr lang="en-US" sz="1600" dirty="0"/>
              <a:t>of your time.</a:t>
            </a:r>
          </a:p>
          <a:p>
            <a:endParaRPr lang="en-US" sz="1600" dirty="0"/>
          </a:p>
          <a:p>
            <a:pPr algn="just"/>
            <a:r>
              <a:rPr lang="en-US" sz="1600" dirty="0"/>
              <a:t>Please contact the Principal Investigator of this study, </a:t>
            </a:r>
          </a:p>
          <a:p>
            <a:pPr algn="just"/>
            <a:r>
              <a:rPr lang="en-US" sz="1600" b="1" i="1" u="sng" dirty="0"/>
              <a:t>Dr Yeo Tee Joo</a:t>
            </a:r>
            <a:r>
              <a:rPr lang="en-US" sz="1600" dirty="0"/>
              <a:t> (Consultant Cardiologist, NUHCS) HP: </a:t>
            </a:r>
            <a:r>
              <a:rPr lang="en-US" sz="1600" b="1" i="1" u="sng" dirty="0"/>
              <a:t>91836233</a:t>
            </a:r>
            <a:r>
              <a:rPr lang="en-US" sz="1600" dirty="0"/>
              <a:t> or </a:t>
            </a:r>
          </a:p>
          <a:p>
            <a:pPr algn="just"/>
            <a:r>
              <a:rPr lang="en-US" sz="1600" b="1" i="1" u="sng" dirty="0"/>
              <a:t>Dr Frankie Tan</a:t>
            </a:r>
            <a:r>
              <a:rPr lang="en-US" sz="1600" b="1" i="1" dirty="0"/>
              <a:t> </a:t>
            </a:r>
            <a:r>
              <a:rPr lang="en-US" sz="1600" dirty="0"/>
              <a:t>(Director, Sport Science &amp; Medicine) HP: </a:t>
            </a:r>
            <a:r>
              <a:rPr lang="en-US" sz="1600" b="1" i="1" u="sng" dirty="0"/>
              <a:t>91705139</a:t>
            </a:r>
            <a:r>
              <a:rPr lang="en-US" sz="1600" dirty="0"/>
              <a:t> for further details, or </a:t>
            </a:r>
            <a:r>
              <a:rPr lang="en-US" sz="1600" dirty="0" smtClean="0"/>
              <a:t>refer to the links below for participant </a:t>
            </a:r>
            <a:r>
              <a:rPr lang="en-US" sz="1600" dirty="0"/>
              <a:t>i</a:t>
            </a:r>
            <a:r>
              <a:rPr lang="en-US" sz="1600" dirty="0" smtClean="0"/>
              <a:t>nformation and sign up directly on the Google form.</a:t>
            </a:r>
            <a:endParaRPr lang="en-US" sz="16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434145" y="9328272"/>
            <a:ext cx="2314575" cy="527403"/>
          </a:xfrm>
        </p:spPr>
        <p:txBody>
          <a:bodyPr/>
          <a:lstStyle/>
          <a:p>
            <a:r>
              <a:rPr lang="en-US" dirty="0"/>
              <a:t>Version </a:t>
            </a:r>
            <a:r>
              <a:rPr lang="en-US" dirty="0" smtClean="0"/>
              <a:t>1.2 Mar </a:t>
            </a:r>
            <a:r>
              <a:rPr lang="en-US" dirty="0"/>
              <a:t>2018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4145" y="0"/>
            <a:ext cx="1817799" cy="1285103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15084D38-41B2-034E-8206-279C582133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9436019"/>
              </p:ext>
            </p:extLst>
          </p:nvPr>
        </p:nvGraphicFramePr>
        <p:xfrm>
          <a:off x="598757" y="8558597"/>
          <a:ext cx="562927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4638">
                  <a:extLst>
                    <a:ext uri="{9D8B030D-6E8A-4147-A177-3AD203B41FA5}">
                      <a16:colId xmlns:a16="http://schemas.microsoft.com/office/drawing/2014/main" xmlns="" val="1817931340"/>
                    </a:ext>
                  </a:extLst>
                </a:gridCol>
                <a:gridCol w="2814638">
                  <a:extLst>
                    <a:ext uri="{9D8B030D-6E8A-4147-A177-3AD203B41FA5}">
                      <a16:colId xmlns:a16="http://schemas.microsoft.com/office/drawing/2014/main" xmlns="" val="28951226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0461503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Participant Info Link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Sign-Up Link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569582765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706C53E8-1CE6-A347-83AC-A8ABD77E8680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1350962" y="7659437"/>
            <a:ext cx="1270000" cy="127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D120B8C0-508A-BC4F-8A2F-178EC65C65A9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4187344" y="7659437"/>
            <a:ext cx="1270000" cy="1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2625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</TotalTime>
  <Words>184</Words>
  <Application>Microsoft Office PowerPoint</Application>
  <PresentationFormat>A4 Paper (210x297 mm)</PresentationFormat>
  <Paragraphs>19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YEO TEE JOO</dc:creator>
  <cp:lastModifiedBy>Frankie TAN (SPORT)</cp:lastModifiedBy>
  <cp:revision>14</cp:revision>
  <cp:lastPrinted>2018-03-07T00:44:55Z</cp:lastPrinted>
  <dcterms:created xsi:type="dcterms:W3CDTF">2017-07-19T09:36:11Z</dcterms:created>
  <dcterms:modified xsi:type="dcterms:W3CDTF">2018-03-07T01:06:05Z</dcterms:modified>
</cp:coreProperties>
</file>